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JESUS, MEU ABRIGO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MEU ABRIGO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18F53A2-FE29-4E72-BEAC-4035E65DE6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Oculta </a:t>
            </a:r>
            <a:r>
              <a:rPr lang="pt-BR" dirty="0" err="1"/>
              <a:t>minh’alma</a:t>
            </a:r>
            <a:r>
              <a:rPr lang="pt-BR" dirty="0"/>
              <a:t> </a:t>
            </a:r>
          </a:p>
          <a:p>
            <a:r>
              <a:rPr lang="pt-BR" dirty="0"/>
              <a:t>em Seu plácido amor, </a:t>
            </a:r>
          </a:p>
          <a:p>
            <a:r>
              <a:rPr lang="pt-BR" dirty="0"/>
              <a:t>E cobre-me com Sua mão, </a:t>
            </a:r>
          </a:p>
          <a:p>
            <a:r>
              <a:rPr lang="pt-BR" dirty="0"/>
              <a:t>Sim, cobre-me com Sua mão. </a:t>
            </a:r>
          </a:p>
        </p:txBody>
      </p:sp>
    </p:spTree>
    <p:extLst>
      <p:ext uri="{BB962C8B-B14F-4D97-AF65-F5344CB8AC3E}">
        <p14:creationId xmlns:p14="http://schemas.microsoft.com/office/powerpoint/2010/main" val="3308804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MEU ABRIGO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7B71B74-2A17-41D3-913C-99170C779F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Jesus, amoroso e fiel Salvador: </a:t>
            </a:r>
          </a:p>
          <a:p>
            <a:r>
              <a:rPr lang="pt-BR" dirty="0"/>
              <a:t>Tão maravilhoso </a:t>
            </a:r>
            <a:r>
              <a:rPr lang="pt-BR" dirty="0" err="1"/>
              <a:t>p’ra</a:t>
            </a:r>
            <a:r>
              <a:rPr lang="pt-BR" dirty="0"/>
              <a:t> mim.</a:t>
            </a:r>
          </a:p>
          <a:p>
            <a:r>
              <a:rPr lang="pt-BR" dirty="0"/>
              <a:t>No abrigo da rocha, </a:t>
            </a:r>
          </a:p>
          <a:p>
            <a:r>
              <a:rPr lang="pt-BR" dirty="0"/>
              <a:t>me esconde ao calor </a:t>
            </a:r>
          </a:p>
          <a:p>
            <a:r>
              <a:rPr lang="pt-BR" dirty="0"/>
              <a:t>E dá-me alegria sem-fim. </a:t>
            </a:r>
          </a:p>
        </p:txBody>
      </p:sp>
    </p:spTree>
    <p:extLst>
      <p:ext uri="{BB962C8B-B14F-4D97-AF65-F5344CB8AC3E}">
        <p14:creationId xmlns:p14="http://schemas.microsoft.com/office/powerpoint/2010/main" val="1052712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MEU ABRIGO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C81DD9-E835-44F4-BE82-ECCA6CF4C9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 abrigo da rocha </a:t>
            </a:r>
          </a:p>
          <a:p>
            <a:r>
              <a:rPr lang="pt-BR" dirty="0"/>
              <a:t>me esconde ao calor, </a:t>
            </a:r>
          </a:p>
          <a:p>
            <a:r>
              <a:rPr lang="pt-BR" dirty="0"/>
              <a:t>Em árida terra de Sol; </a:t>
            </a:r>
          </a:p>
        </p:txBody>
      </p:sp>
    </p:spTree>
    <p:extLst>
      <p:ext uri="{BB962C8B-B14F-4D97-AF65-F5344CB8AC3E}">
        <p14:creationId xmlns:p14="http://schemas.microsoft.com/office/powerpoint/2010/main" val="3119441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MEU ABRIGO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18F53A2-FE29-4E72-BEAC-4035E65DE6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Oculta </a:t>
            </a:r>
            <a:r>
              <a:rPr lang="pt-BR" dirty="0" err="1"/>
              <a:t>minh’alma</a:t>
            </a:r>
            <a:r>
              <a:rPr lang="pt-BR" dirty="0"/>
              <a:t> </a:t>
            </a:r>
          </a:p>
          <a:p>
            <a:r>
              <a:rPr lang="pt-BR" dirty="0"/>
              <a:t>em Seu plácido amor, </a:t>
            </a:r>
          </a:p>
          <a:p>
            <a:r>
              <a:rPr lang="pt-BR" dirty="0"/>
              <a:t>E cobre-me com Sua mão, </a:t>
            </a:r>
          </a:p>
          <a:p>
            <a:r>
              <a:rPr lang="pt-BR" dirty="0"/>
              <a:t>Sim, cobre-me com Sua mão. </a:t>
            </a:r>
          </a:p>
        </p:txBody>
      </p:sp>
    </p:spTree>
    <p:extLst>
      <p:ext uri="{BB962C8B-B14F-4D97-AF65-F5344CB8AC3E}">
        <p14:creationId xmlns:p14="http://schemas.microsoft.com/office/powerpoint/2010/main" val="2598570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MEU ABRIGO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70F25D2-A8DA-4E1E-84C2-BF482F9F7B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Jesus, amoroso e fiel Salvador, </a:t>
            </a:r>
          </a:p>
          <a:p>
            <a:r>
              <a:rPr lang="pt-BR" sz="4000" dirty="0"/>
              <a:t>Afasta-me a carga e o pesar; </a:t>
            </a:r>
          </a:p>
          <a:p>
            <a:r>
              <a:rPr lang="pt-BR" sz="4000" dirty="0"/>
              <a:t>Restaura-me as forças, </a:t>
            </a:r>
          </a:p>
          <a:p>
            <a:r>
              <a:rPr lang="pt-BR" sz="4000" dirty="0"/>
              <a:t>renova o fervor, </a:t>
            </a:r>
          </a:p>
          <a:p>
            <a:r>
              <a:rPr lang="pt-BR" sz="4000" dirty="0"/>
              <a:t>E, assim, já não temo lutar. </a:t>
            </a:r>
          </a:p>
        </p:txBody>
      </p:sp>
    </p:spTree>
    <p:extLst>
      <p:ext uri="{BB962C8B-B14F-4D97-AF65-F5344CB8AC3E}">
        <p14:creationId xmlns:p14="http://schemas.microsoft.com/office/powerpoint/2010/main" val="4256162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MEU ABRIGO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C81DD9-E835-44F4-BE82-ECCA6CF4C9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 abrigo da rocha </a:t>
            </a:r>
          </a:p>
          <a:p>
            <a:r>
              <a:rPr lang="pt-BR" dirty="0"/>
              <a:t>me esconde ao calor, </a:t>
            </a:r>
          </a:p>
          <a:p>
            <a:r>
              <a:rPr lang="pt-BR" dirty="0"/>
              <a:t>Em árida terra de Sol; </a:t>
            </a:r>
          </a:p>
        </p:txBody>
      </p:sp>
    </p:spTree>
    <p:extLst>
      <p:ext uri="{BB962C8B-B14F-4D97-AF65-F5344CB8AC3E}">
        <p14:creationId xmlns:p14="http://schemas.microsoft.com/office/powerpoint/2010/main" val="3230682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MEU ABRIGO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18F53A2-FE29-4E72-BEAC-4035E65DE6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Oculta </a:t>
            </a:r>
            <a:r>
              <a:rPr lang="pt-BR" dirty="0" err="1"/>
              <a:t>minh’alma</a:t>
            </a:r>
            <a:r>
              <a:rPr lang="pt-BR" dirty="0"/>
              <a:t> </a:t>
            </a:r>
          </a:p>
          <a:p>
            <a:r>
              <a:rPr lang="pt-BR" dirty="0"/>
              <a:t>em Seu plácido amor, </a:t>
            </a:r>
          </a:p>
          <a:p>
            <a:r>
              <a:rPr lang="pt-BR" dirty="0"/>
              <a:t>E cobre-me com Sua mão, </a:t>
            </a:r>
          </a:p>
          <a:p>
            <a:r>
              <a:rPr lang="pt-BR" dirty="0"/>
              <a:t>Sim, cobre-me com Sua mão. </a:t>
            </a:r>
          </a:p>
        </p:txBody>
      </p:sp>
    </p:spTree>
    <p:extLst>
      <p:ext uri="{BB962C8B-B14F-4D97-AF65-F5344CB8AC3E}">
        <p14:creationId xmlns:p14="http://schemas.microsoft.com/office/powerpoint/2010/main" val="1899950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MEU ABRIGO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E831549-2C62-42AC-B5DA-41A7AD359D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 ao fim, quando em </a:t>
            </a:r>
          </a:p>
          <a:p>
            <a:r>
              <a:rPr lang="pt-BR" dirty="0"/>
              <a:t>glória eu, feliz, ressurgir, </a:t>
            </a:r>
          </a:p>
          <a:p>
            <a:r>
              <a:rPr lang="pt-BR" dirty="0"/>
              <a:t>E for meu Jesus abraçar, </a:t>
            </a:r>
          </a:p>
          <a:p>
            <a:r>
              <a:rPr lang="pt-BR" dirty="0"/>
              <a:t>Delícias perenes eu hei de fruir </a:t>
            </a:r>
          </a:p>
          <a:p>
            <a:r>
              <a:rPr lang="pt-BR" dirty="0"/>
              <a:t>Nos coros sublimes, sem-par. </a:t>
            </a:r>
          </a:p>
        </p:txBody>
      </p:sp>
    </p:spTree>
    <p:extLst>
      <p:ext uri="{BB962C8B-B14F-4D97-AF65-F5344CB8AC3E}">
        <p14:creationId xmlns:p14="http://schemas.microsoft.com/office/powerpoint/2010/main" val="3032417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MEU ABRIGO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C81DD9-E835-44F4-BE82-ECCA6CF4C9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 abrigo da rocha </a:t>
            </a:r>
          </a:p>
          <a:p>
            <a:r>
              <a:rPr lang="pt-BR" dirty="0"/>
              <a:t>me esconde ao calor, </a:t>
            </a:r>
          </a:p>
          <a:p>
            <a:r>
              <a:rPr lang="pt-BR" dirty="0"/>
              <a:t>Em árida terra de Sol; </a:t>
            </a:r>
          </a:p>
        </p:txBody>
      </p:sp>
    </p:spTree>
    <p:extLst>
      <p:ext uri="{BB962C8B-B14F-4D97-AF65-F5344CB8AC3E}">
        <p14:creationId xmlns:p14="http://schemas.microsoft.com/office/powerpoint/2010/main" val="572627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66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JESUS, MEU ABRIGO</vt:lpstr>
      <vt:lpstr>JESUS, MEU ABRIGO</vt:lpstr>
      <vt:lpstr>JESUS, MEU ABRIGO</vt:lpstr>
      <vt:lpstr>JESUS, MEU ABRIGO</vt:lpstr>
      <vt:lpstr>JESUS, MEU ABRIGO</vt:lpstr>
      <vt:lpstr>JESUS, MEU ABRIGO</vt:lpstr>
      <vt:lpstr>JESUS, MEU ABRIGO</vt:lpstr>
      <vt:lpstr>JESUS, MEU ABRIGO</vt:lpstr>
      <vt:lpstr>JESUS, MEU ABRIGO</vt:lpstr>
      <vt:lpstr>JESUS, MEU ABRIGO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2019-06-12T22:52:31Z</dcterms:modified>
</cp:coreProperties>
</file>

<file path=docProps/thumbnail.jpeg>
</file>